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9F70B-8955-B544-415C-4B4503744924}" v="857" dt="2023-05-23T12:44:3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tasvi Ahir" userId="S::hetasvi.ahir@kcsitglobal.com::33eeb116-3fcf-48f6-9024-07cdb2fff5cb" providerId="AD" clId="Web-{ACA9F70B-8955-B544-415C-4B4503744924}"/>
    <pc:docChg chg="addSld delSld modSld sldOrd">
      <pc:chgData name="Hetasvi Ahir" userId="S::hetasvi.ahir@kcsitglobal.com::33eeb116-3fcf-48f6-9024-07cdb2fff5cb" providerId="AD" clId="Web-{ACA9F70B-8955-B544-415C-4B4503744924}" dt="2023-05-23T12:44:34.160" v="673" actId="1076"/>
      <pc:docMkLst>
        <pc:docMk/>
      </pc:docMkLst>
      <pc:sldChg chg="modSp">
        <pc:chgData name="Hetasvi Ahir" userId="S::hetasvi.ahir@kcsitglobal.com::33eeb116-3fcf-48f6-9024-07cdb2fff5cb" providerId="AD" clId="Web-{ACA9F70B-8955-B544-415C-4B4503744924}" dt="2023-05-23T12:06:21.581" v="121" actId="1076"/>
        <pc:sldMkLst>
          <pc:docMk/>
          <pc:sldMk cId="0" sldId="257"/>
        </pc:sldMkLst>
        <pc:spChg chg="mod">
          <ac:chgData name="Hetasvi Ahir" userId="S::hetasvi.ahir@kcsitglobal.com::33eeb116-3fcf-48f6-9024-07cdb2fff5cb" providerId="AD" clId="Web-{ACA9F70B-8955-B544-415C-4B4503744924}" dt="2023-05-23T12:06:19.096" v="120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Hetasvi Ahir" userId="S::hetasvi.ahir@kcsitglobal.com::33eeb116-3fcf-48f6-9024-07cdb2fff5cb" providerId="AD" clId="Web-{ACA9F70B-8955-B544-415C-4B4503744924}" dt="2023-05-23T12:06:21.581" v="121" actId="1076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setBg">
        <pc:chgData name="Hetasvi Ahir" userId="S::hetasvi.ahir@kcsitglobal.com::33eeb116-3fcf-48f6-9024-07cdb2fff5cb" providerId="AD" clId="Web-{ACA9F70B-8955-B544-415C-4B4503744924}" dt="2023-05-23T12:05:45.564" v="116" actId="1076"/>
        <pc:sldMkLst>
          <pc:docMk/>
          <pc:sldMk cId="0" sldId="258"/>
        </pc:sldMkLst>
        <pc:spChg chg="mod">
          <ac:chgData name="Hetasvi Ahir" userId="S::hetasvi.ahir@kcsitglobal.com::33eeb116-3fcf-48f6-9024-07cdb2fff5cb" providerId="AD" clId="Web-{ACA9F70B-8955-B544-415C-4B4503744924}" dt="2023-05-23T12:05:38.751" v="114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Hetasvi Ahir" userId="S::hetasvi.ahir@kcsitglobal.com::33eeb116-3fcf-48f6-9024-07cdb2fff5cb" providerId="AD" clId="Web-{ACA9F70B-8955-B544-415C-4B4503744924}" dt="2023-05-23T12:05:38.767" v="115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05:38.751" v="114"/>
          <ac:spMkLst>
            <pc:docMk/>
            <pc:sldMk cId="0" sldId="258"/>
            <ac:spMk id="10" creationId="{99F1FFA9-D672-408C-9220-ADEEC6ABDD09}"/>
          </ac:spMkLst>
        </pc:spChg>
        <pc:graphicFrameChg chg="add mod">
          <ac:chgData name="Hetasvi Ahir" userId="S::hetasvi.ahir@kcsitglobal.com::33eeb116-3fcf-48f6-9024-07cdb2fff5cb" providerId="AD" clId="Web-{ACA9F70B-8955-B544-415C-4B4503744924}" dt="2023-05-23T12:05:45.564" v="116" actId="1076"/>
          <ac:graphicFrameMkLst>
            <pc:docMk/>
            <pc:sldMk cId="0" sldId="258"/>
            <ac:graphicFrameMk id="7" creationId="{E6E101EC-C389-D892-4503-F725D65533BB}"/>
          </ac:graphicFrameMkLst>
        </pc:graphicFrameChg>
        <pc:picChg chg="add mod">
          <ac:chgData name="Hetasvi Ahir" userId="S::hetasvi.ahir@kcsitglobal.com::33eeb116-3fcf-48f6-9024-07cdb2fff5cb" providerId="AD" clId="Web-{ACA9F70B-8955-B544-415C-4B4503744924}" dt="2023-05-23T12:05:38.751" v="114"/>
          <ac:picMkLst>
            <pc:docMk/>
            <pc:sldMk cId="0" sldId="258"/>
            <ac:picMk id="4" creationId="{2242F9DD-6D0D-BD78-60DC-B2EBC5251DB2}"/>
          </ac:picMkLst>
        </pc:picChg>
        <pc:picChg chg="mod ord">
          <ac:chgData name="Hetasvi Ahir" userId="S::hetasvi.ahir@kcsitglobal.com::33eeb116-3fcf-48f6-9024-07cdb2fff5cb" providerId="AD" clId="Web-{ACA9F70B-8955-B544-415C-4B4503744924}" dt="2023-05-23T12:05:38.751" v="114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 add mod replId setBg">
        <pc:chgData name="Hetasvi Ahir" userId="S::hetasvi.ahir@kcsitglobal.com::33eeb116-3fcf-48f6-9024-07cdb2fff5cb" providerId="AD" clId="Web-{ACA9F70B-8955-B544-415C-4B4503744924}" dt="2023-05-23T12:06:33.253" v="122"/>
        <pc:sldMkLst>
          <pc:docMk/>
          <pc:sldMk cId="224760919" sldId="259"/>
        </pc:sldMkLst>
        <pc:spChg chg="mod">
          <ac:chgData name="Hetasvi Ahir" userId="S::hetasvi.ahir@kcsitglobal.com::33eeb116-3fcf-48f6-9024-07cdb2fff5cb" providerId="AD" clId="Web-{ACA9F70B-8955-B544-415C-4B4503744924}" dt="2023-05-23T12:06:33.253" v="122"/>
          <ac:spMkLst>
            <pc:docMk/>
            <pc:sldMk cId="224760919" sldId="259"/>
            <ac:spMk id="2" creationId="{00000000-0000-0000-0000-000000000000}"/>
          </ac:spMkLst>
        </pc:spChg>
        <pc:spChg chg="del mod">
          <ac:chgData name="Hetasvi Ahir" userId="S::hetasvi.ahir@kcsitglobal.com::33eeb116-3fcf-48f6-9024-07cdb2fff5cb" providerId="AD" clId="Web-{ACA9F70B-8955-B544-415C-4B4503744924}" dt="2023-05-23T12:01:08.930" v="39"/>
          <ac:spMkLst>
            <pc:docMk/>
            <pc:sldMk cId="224760919" sldId="259"/>
            <ac:spMk id="3" creationId="{00000000-0000-0000-0000-000000000000}"/>
          </ac:spMkLst>
        </pc:spChg>
        <pc:spChg chg="add">
          <ac:chgData name="Hetasvi Ahir" userId="S::hetasvi.ahir@kcsitglobal.com::33eeb116-3fcf-48f6-9024-07cdb2fff5cb" providerId="AD" clId="Web-{ACA9F70B-8955-B544-415C-4B4503744924}" dt="2023-05-23T12:06:33.253" v="122"/>
          <ac:spMkLst>
            <pc:docMk/>
            <pc:sldMk cId="224760919" sldId="259"/>
            <ac:spMk id="9" creationId="{665DBBEF-238B-476B-96AB-8AAC3224ECEA}"/>
          </ac:spMkLst>
        </pc:spChg>
        <pc:spChg chg="add">
          <ac:chgData name="Hetasvi Ahir" userId="S::hetasvi.ahir@kcsitglobal.com::33eeb116-3fcf-48f6-9024-07cdb2fff5cb" providerId="AD" clId="Web-{ACA9F70B-8955-B544-415C-4B4503744924}" dt="2023-05-23T12:06:33.253" v="122"/>
          <ac:spMkLst>
            <pc:docMk/>
            <pc:sldMk cId="224760919" sldId="259"/>
            <ac:spMk id="11" creationId="{3FCFB1DE-0B7E-48CC-BA90-B2AB0889F9D6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06:33.253" v="122"/>
          <ac:picMkLst>
            <pc:docMk/>
            <pc:sldMk cId="224760919" sldId="259"/>
            <ac:picMk id="4" creationId="{DD510796-2F94-D3D9-1567-20F56CE2AD7E}"/>
          </ac:picMkLst>
        </pc:picChg>
        <pc:picChg chg="del mod">
          <ac:chgData name="Hetasvi Ahir" userId="S::hetasvi.ahir@kcsitglobal.com::33eeb116-3fcf-48f6-9024-07cdb2fff5cb" providerId="AD" clId="Web-{ACA9F70B-8955-B544-415C-4B4503744924}" dt="2023-05-23T12:01:37.462" v="64"/>
          <ac:picMkLst>
            <pc:docMk/>
            <pc:sldMk cId="224760919" sldId="259"/>
            <ac:picMk id="5" creationId="{00000000-0000-0000-0000-000000000000}"/>
          </ac:picMkLst>
        </pc:picChg>
      </pc:sldChg>
      <pc:sldChg chg="addSp delSp modSp add del ord replId">
        <pc:chgData name="Hetasvi Ahir" userId="S::hetasvi.ahir@kcsitglobal.com::33eeb116-3fcf-48f6-9024-07cdb2fff5cb" providerId="AD" clId="Web-{ACA9F70B-8955-B544-415C-4B4503744924}" dt="2023-05-23T12:07:09.879" v="128"/>
        <pc:sldMkLst>
          <pc:docMk/>
          <pc:sldMk cId="13839567" sldId="260"/>
        </pc:sldMkLst>
        <pc:spChg chg="mod">
          <ac:chgData name="Hetasvi Ahir" userId="S::hetasvi.ahir@kcsitglobal.com::33eeb116-3fcf-48f6-9024-07cdb2fff5cb" providerId="AD" clId="Web-{ACA9F70B-8955-B544-415C-4B4503744924}" dt="2023-05-23T12:06:55.426" v="127"/>
          <ac:spMkLst>
            <pc:docMk/>
            <pc:sldMk cId="13839567" sldId="260"/>
            <ac:spMk id="2" creationId="{00000000-0000-0000-0000-000000000000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06:55.426" v="127"/>
          <ac:spMkLst>
            <pc:docMk/>
            <pc:sldMk cId="13839567" sldId="260"/>
            <ac:spMk id="9" creationId="{665DBBEF-238B-476B-96AB-8AAC3224ECEA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06:55.426" v="127"/>
          <ac:spMkLst>
            <pc:docMk/>
            <pc:sldMk cId="13839567" sldId="260"/>
            <ac:spMk id="11" creationId="{3FCFB1DE-0B7E-48CC-BA90-B2AB0889F9D6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06:55.410" v="126"/>
          <ac:spMkLst>
            <pc:docMk/>
            <pc:sldMk cId="13839567" sldId="260"/>
            <ac:spMk id="16" creationId="{D12DDE76-C203-4047-9998-63900085B5E8}"/>
          </ac:spMkLst>
        </pc:spChg>
        <pc:spChg chg="add">
          <ac:chgData name="Hetasvi Ahir" userId="S::hetasvi.ahir@kcsitglobal.com::33eeb116-3fcf-48f6-9024-07cdb2fff5cb" providerId="AD" clId="Web-{ACA9F70B-8955-B544-415C-4B4503744924}" dt="2023-05-23T12:06:55.426" v="127"/>
          <ac:spMkLst>
            <pc:docMk/>
            <pc:sldMk cId="13839567" sldId="260"/>
            <ac:spMk id="18" creationId="{D4771268-CB57-404A-9271-370EB28F6090}"/>
          </ac:spMkLst>
        </pc:spChg>
        <pc:picChg chg="mod">
          <ac:chgData name="Hetasvi Ahir" userId="S::hetasvi.ahir@kcsitglobal.com::33eeb116-3fcf-48f6-9024-07cdb2fff5cb" providerId="AD" clId="Web-{ACA9F70B-8955-B544-415C-4B4503744924}" dt="2023-05-23T12:06:55.426" v="127"/>
          <ac:picMkLst>
            <pc:docMk/>
            <pc:sldMk cId="13839567" sldId="260"/>
            <ac:picMk id="4" creationId="{DD510796-2F94-D3D9-1567-20F56CE2AD7E}"/>
          </ac:picMkLst>
        </pc:picChg>
      </pc:sldChg>
      <pc:sldChg chg="addSp delSp modSp add mod ord replId setBg addAnim delAnim setClrOvrMap">
        <pc:chgData name="Hetasvi Ahir" userId="S::hetasvi.ahir@kcsitglobal.com::33eeb116-3fcf-48f6-9024-07cdb2fff5cb" providerId="AD" clId="Web-{ACA9F70B-8955-B544-415C-4B4503744924}" dt="2023-05-23T12:13:05.657" v="287" actId="1076"/>
        <pc:sldMkLst>
          <pc:docMk/>
          <pc:sldMk cId="1282804421" sldId="260"/>
        </pc:sldMkLst>
        <pc:spChg chg="mod ord">
          <ac:chgData name="Hetasvi Ahir" userId="S::hetasvi.ahir@kcsitglobal.com::33eeb116-3fcf-48f6-9024-07cdb2fff5cb" providerId="AD" clId="Web-{ACA9F70B-8955-B544-415C-4B4503744924}" dt="2023-05-23T12:12:56.594" v="283"/>
          <ac:spMkLst>
            <pc:docMk/>
            <pc:sldMk cId="1282804421" sldId="260"/>
            <ac:spMk id="2" creationId="{00000000-0000-0000-0000-000000000000}"/>
          </ac:spMkLst>
        </pc:spChg>
        <pc:spChg chg="del mod">
          <ac:chgData name="Hetasvi Ahir" userId="S::hetasvi.ahir@kcsitglobal.com::33eeb116-3fcf-48f6-9024-07cdb2fff5cb" providerId="AD" clId="Web-{ACA9F70B-8955-B544-415C-4B4503744924}" dt="2023-05-23T12:07:26.083" v="137"/>
          <ac:spMkLst>
            <pc:docMk/>
            <pc:sldMk cId="1282804421" sldId="260"/>
            <ac:spMk id="3" creationId="{00000000-0000-0000-0000-000000000000}"/>
          </ac:spMkLst>
        </pc:spChg>
        <pc:spChg chg="add del mod">
          <ac:chgData name="Hetasvi Ahir" userId="S::hetasvi.ahir@kcsitglobal.com::33eeb116-3fcf-48f6-9024-07cdb2fff5cb" providerId="AD" clId="Web-{ACA9F70B-8955-B544-415C-4B4503744924}" dt="2023-05-23T12:11:38.404" v="264"/>
          <ac:spMkLst>
            <pc:docMk/>
            <pc:sldMk cId="1282804421" sldId="260"/>
            <ac:spMk id="4" creationId="{DDF4CB5F-83D9-6D2B-755E-A4BA71DEF87F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12:56.594" v="283"/>
          <ac:spMkLst>
            <pc:docMk/>
            <pc:sldMk cId="1282804421" sldId="260"/>
            <ac:spMk id="12" creationId="{C1DD1A8A-57D5-4A81-AD04-532B043C5611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12:56.594" v="283"/>
          <ac:spMkLst>
            <pc:docMk/>
            <pc:sldMk cId="1282804421" sldId="260"/>
            <ac:spMk id="14" creationId="{007891EC-4501-44ED-A8C8-B11B6DB767AB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12:48.188" v="278"/>
          <ac:spMkLst>
            <pc:docMk/>
            <pc:sldMk cId="1282804421" sldId="260"/>
            <ac:spMk id="19" creationId="{71B2258F-86CA-4D4D-8270-BC05FCDEBFB3}"/>
          </ac:spMkLst>
        </pc:spChg>
        <pc:spChg chg="add del">
          <ac:chgData name="Hetasvi Ahir" userId="S::hetasvi.ahir@kcsitglobal.com::33eeb116-3fcf-48f6-9024-07cdb2fff5cb" providerId="AD" clId="Web-{ACA9F70B-8955-B544-415C-4B4503744924}" dt="2023-05-23T12:12:52.782" v="280"/>
          <ac:spMkLst>
            <pc:docMk/>
            <pc:sldMk cId="1282804421" sldId="260"/>
            <ac:spMk id="21" creationId="{D12DDE76-C203-4047-9998-63900085B5E8}"/>
          </ac:spMkLst>
        </pc:spChg>
        <pc:picChg chg="add del">
          <ac:chgData name="Hetasvi Ahir" userId="S::hetasvi.ahir@kcsitglobal.com::33eeb116-3fcf-48f6-9024-07cdb2fff5cb" providerId="AD" clId="Web-{ACA9F70B-8955-B544-415C-4B4503744924}" dt="2023-05-23T12:13:02.079" v="285"/>
          <ac:picMkLst>
            <pc:docMk/>
            <pc:sldMk cId="1282804421" sldId="260"/>
            <ac:picMk id="5" creationId="{00000000-0000-0000-0000-000000000000}"/>
          </ac:picMkLst>
        </pc:picChg>
        <pc:picChg chg="add del mod">
          <ac:chgData name="Hetasvi Ahir" userId="S::hetasvi.ahir@kcsitglobal.com::33eeb116-3fcf-48f6-9024-07cdb2fff5cb" providerId="AD" clId="Web-{ACA9F70B-8955-B544-415C-4B4503744924}" dt="2023-05-23T12:11:39.779" v="265"/>
          <ac:picMkLst>
            <pc:docMk/>
            <pc:sldMk cId="1282804421" sldId="260"/>
            <ac:picMk id="6" creationId="{96C8E145-61F9-AC12-EBB0-08F6FB8B446B}"/>
          </ac:picMkLst>
        </pc:picChg>
        <pc:picChg chg="add mod ord modCrop">
          <ac:chgData name="Hetasvi Ahir" userId="S::hetasvi.ahir@kcsitglobal.com::33eeb116-3fcf-48f6-9024-07cdb2fff5cb" providerId="AD" clId="Web-{ACA9F70B-8955-B544-415C-4B4503744924}" dt="2023-05-23T12:13:05.657" v="287" actId="1076"/>
          <ac:picMkLst>
            <pc:docMk/>
            <pc:sldMk cId="1282804421" sldId="260"/>
            <ac:picMk id="7" creationId="{7D5F373E-BAAB-AE0E-7C1F-031EE8CEA8A6}"/>
          </ac:picMkLst>
        </pc:picChg>
      </pc:sldChg>
      <pc:sldChg chg="addSp delSp modSp add ord replId">
        <pc:chgData name="Hetasvi Ahir" userId="S::hetasvi.ahir@kcsitglobal.com::33eeb116-3fcf-48f6-9024-07cdb2fff5cb" providerId="AD" clId="Web-{ACA9F70B-8955-B544-415C-4B4503744924}" dt="2023-05-23T12:15:41.131" v="322" actId="14100"/>
        <pc:sldMkLst>
          <pc:docMk/>
          <pc:sldMk cId="2133757346" sldId="261"/>
        </pc:sldMkLst>
        <pc:spChg chg="mod">
          <ac:chgData name="Hetasvi Ahir" userId="S::hetasvi.ahir@kcsitglobal.com::33eeb116-3fcf-48f6-9024-07cdb2fff5cb" providerId="AD" clId="Web-{ACA9F70B-8955-B544-415C-4B4503744924}" dt="2023-05-23T12:14:03.097" v="306" actId="20577"/>
          <ac:spMkLst>
            <pc:docMk/>
            <pc:sldMk cId="2133757346" sldId="261"/>
            <ac:spMk id="2" creationId="{00000000-0000-0000-0000-000000000000}"/>
          </ac:spMkLst>
        </pc:spChg>
        <pc:spChg chg="add mod">
          <ac:chgData name="Hetasvi Ahir" userId="S::hetasvi.ahir@kcsitglobal.com::33eeb116-3fcf-48f6-9024-07cdb2fff5cb" providerId="AD" clId="Web-{ACA9F70B-8955-B544-415C-4B4503744924}" dt="2023-05-23T12:15:37.975" v="321" actId="1076"/>
          <ac:spMkLst>
            <pc:docMk/>
            <pc:sldMk cId="2133757346" sldId="261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15:41.131" v="322" actId="14100"/>
          <ac:picMkLst>
            <pc:docMk/>
            <pc:sldMk cId="2133757346" sldId="261"/>
            <ac:picMk id="4" creationId="{5BEA3099-D603-0F04-FE31-F35DF9CED707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13:50.971" v="290"/>
          <ac:picMkLst>
            <pc:docMk/>
            <pc:sldMk cId="2133757346" sldId="261"/>
            <ac:picMk id="7" creationId="{7D5F373E-BAAB-AE0E-7C1F-031EE8CEA8A6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16:29.148" v="339" actId="1076"/>
        <pc:sldMkLst>
          <pc:docMk/>
          <pc:sldMk cId="2812067264" sldId="262"/>
        </pc:sldMkLst>
        <pc:spChg chg="mod">
          <ac:chgData name="Hetasvi Ahir" userId="S::hetasvi.ahir@kcsitglobal.com::33eeb116-3fcf-48f6-9024-07cdb2fff5cb" providerId="AD" clId="Web-{ACA9F70B-8955-B544-415C-4B4503744924}" dt="2023-05-23T12:16:02.288" v="328" actId="20577"/>
          <ac:spMkLst>
            <pc:docMk/>
            <pc:sldMk cId="2812067264" sldId="262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16:04.085" v="329"/>
          <ac:picMkLst>
            <pc:docMk/>
            <pc:sldMk cId="2812067264" sldId="262"/>
            <ac:picMk id="4" creationId="{5BEA3099-D603-0F04-FE31-F35DF9CED707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16:29.148" v="339" actId="1076"/>
          <ac:picMkLst>
            <pc:docMk/>
            <pc:sldMk cId="2812067264" sldId="262"/>
            <ac:picMk id="5" creationId="{51E1DF85-B292-DCB4-F468-C3AACC58B75A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16:27.117" v="338" actId="1076"/>
          <ac:picMkLst>
            <pc:docMk/>
            <pc:sldMk cId="2812067264" sldId="262"/>
            <ac:picMk id="6" creationId="{6086B109-4F17-E7F1-581A-BD330BA75FA9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17:49.886" v="365" actId="1076"/>
        <pc:sldMkLst>
          <pc:docMk/>
          <pc:sldMk cId="1120549299" sldId="263"/>
        </pc:sldMkLst>
        <pc:spChg chg="mod">
          <ac:chgData name="Hetasvi Ahir" userId="S::hetasvi.ahir@kcsitglobal.com::33eeb116-3fcf-48f6-9024-07cdb2fff5cb" providerId="AD" clId="Web-{ACA9F70B-8955-B544-415C-4B4503744924}" dt="2023-05-23T12:17:16.822" v="355" actId="1076"/>
          <ac:spMkLst>
            <pc:docMk/>
            <pc:sldMk cId="1120549299" sldId="263"/>
            <ac:spMk id="3" creationId="{05D6168A-74C6-4941-21CF-AD55A7AD9E5B}"/>
          </ac:spMkLst>
        </pc:spChg>
        <pc:picChg chg="add mod modCrop">
          <ac:chgData name="Hetasvi Ahir" userId="S::hetasvi.ahir@kcsitglobal.com::33eeb116-3fcf-48f6-9024-07cdb2fff5cb" providerId="AD" clId="Web-{ACA9F70B-8955-B544-415C-4B4503744924}" dt="2023-05-23T12:17:49.886" v="365" actId="1076"/>
          <ac:picMkLst>
            <pc:docMk/>
            <pc:sldMk cId="1120549299" sldId="263"/>
            <ac:picMk id="4" creationId="{5F87EC32-19B7-9DC9-BC26-7BFAF9514136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16:54.540" v="346"/>
          <ac:picMkLst>
            <pc:docMk/>
            <pc:sldMk cId="1120549299" sldId="263"/>
            <ac:picMk id="5" creationId="{51E1DF85-B292-DCB4-F468-C3AACC58B75A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16:55.993" v="347"/>
          <ac:picMkLst>
            <pc:docMk/>
            <pc:sldMk cId="1120549299" sldId="263"/>
            <ac:picMk id="6" creationId="{6086B109-4F17-E7F1-581A-BD330BA75FA9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18:58.888" v="384" actId="1076"/>
        <pc:sldMkLst>
          <pc:docMk/>
          <pc:sldMk cId="2850589511" sldId="264"/>
        </pc:sldMkLst>
        <pc:spChg chg="mod">
          <ac:chgData name="Hetasvi Ahir" userId="S::hetasvi.ahir@kcsitglobal.com::33eeb116-3fcf-48f6-9024-07cdb2fff5cb" providerId="AD" clId="Web-{ACA9F70B-8955-B544-415C-4B4503744924}" dt="2023-05-23T12:18:14.121" v="371" actId="20577"/>
          <ac:spMkLst>
            <pc:docMk/>
            <pc:sldMk cId="2850589511" sldId="264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18:16.590" v="372"/>
          <ac:picMkLst>
            <pc:docMk/>
            <pc:sldMk cId="2850589511" sldId="264"/>
            <ac:picMk id="4" creationId="{5F87EC32-19B7-9DC9-BC26-7BFAF9514136}"/>
          </ac:picMkLst>
        </pc:picChg>
        <pc:picChg chg="add mod modCrop">
          <ac:chgData name="Hetasvi Ahir" userId="S::hetasvi.ahir@kcsitglobal.com::33eeb116-3fcf-48f6-9024-07cdb2fff5cb" providerId="AD" clId="Web-{ACA9F70B-8955-B544-415C-4B4503744924}" dt="2023-05-23T12:18:58.888" v="384" actId="1076"/>
          <ac:picMkLst>
            <pc:docMk/>
            <pc:sldMk cId="2850589511" sldId="264"/>
            <ac:picMk id="5" creationId="{C3978ABC-9A20-359E-4E6B-CB373AE8BF41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20:52.564" v="415" actId="1076"/>
        <pc:sldMkLst>
          <pc:docMk/>
          <pc:sldMk cId="1111945348" sldId="265"/>
        </pc:sldMkLst>
        <pc:spChg chg="mod">
          <ac:chgData name="Hetasvi Ahir" userId="S::hetasvi.ahir@kcsitglobal.com::33eeb116-3fcf-48f6-9024-07cdb2fff5cb" providerId="AD" clId="Web-{ACA9F70B-8955-B544-415C-4B4503744924}" dt="2023-05-23T12:19:20.482" v="390" actId="20577"/>
          <ac:spMkLst>
            <pc:docMk/>
            <pc:sldMk cId="1111945348" sldId="265"/>
            <ac:spMk id="3" creationId="{05D6168A-74C6-4941-21CF-AD55A7AD9E5B}"/>
          </ac:spMkLst>
        </pc:spChg>
        <pc:picChg chg="add del mod modCrop">
          <ac:chgData name="Hetasvi Ahir" userId="S::hetasvi.ahir@kcsitglobal.com::33eeb116-3fcf-48f6-9024-07cdb2fff5cb" providerId="AD" clId="Web-{ACA9F70B-8955-B544-415C-4B4503744924}" dt="2023-05-23T12:20:07.875" v="405"/>
          <ac:picMkLst>
            <pc:docMk/>
            <pc:sldMk cId="1111945348" sldId="265"/>
            <ac:picMk id="4" creationId="{A8DD9A6B-BCE6-45AD-948F-B16F97658D56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19:22.092" v="391"/>
          <ac:picMkLst>
            <pc:docMk/>
            <pc:sldMk cId="1111945348" sldId="265"/>
            <ac:picMk id="5" creationId="{C3978ABC-9A20-359E-4E6B-CB373AE8BF41}"/>
          </ac:picMkLst>
        </pc:picChg>
        <pc:picChg chg="add mod modCrop">
          <ac:chgData name="Hetasvi Ahir" userId="S::hetasvi.ahir@kcsitglobal.com::33eeb116-3fcf-48f6-9024-07cdb2fff5cb" providerId="AD" clId="Web-{ACA9F70B-8955-B544-415C-4B4503744924}" dt="2023-05-23T12:20:52.564" v="415" actId="1076"/>
          <ac:picMkLst>
            <pc:docMk/>
            <pc:sldMk cId="1111945348" sldId="265"/>
            <ac:picMk id="6" creationId="{49846A64-AB90-4EA4-B493-695659DCD547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29:01.002" v="434" actId="1076"/>
        <pc:sldMkLst>
          <pc:docMk/>
          <pc:sldMk cId="1496640498" sldId="266"/>
        </pc:sldMkLst>
        <pc:spChg chg="mod">
          <ac:chgData name="Hetasvi Ahir" userId="S::hetasvi.ahir@kcsitglobal.com::33eeb116-3fcf-48f6-9024-07cdb2fff5cb" providerId="AD" clId="Web-{ACA9F70B-8955-B544-415C-4B4503744924}" dt="2023-05-23T12:29:01.002" v="434" actId="1076"/>
          <ac:spMkLst>
            <pc:docMk/>
            <pc:sldMk cId="1496640498" sldId="266"/>
            <ac:spMk id="3" creationId="{05D6168A-74C6-4941-21CF-AD55A7AD9E5B}"/>
          </ac:spMkLst>
        </pc:spChg>
        <pc:picChg chg="add mod modCrop">
          <ac:chgData name="Hetasvi Ahir" userId="S::hetasvi.ahir@kcsitglobal.com::33eeb116-3fcf-48f6-9024-07cdb2fff5cb" providerId="AD" clId="Web-{ACA9F70B-8955-B544-415C-4B4503744924}" dt="2023-05-23T12:28:58.174" v="433" actId="1076"/>
          <ac:picMkLst>
            <pc:docMk/>
            <pc:sldMk cId="1496640498" sldId="266"/>
            <ac:picMk id="4" creationId="{7126D0E5-BBB3-70C4-9420-D2D13C0FAE75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21:20.908" v="422"/>
          <ac:picMkLst>
            <pc:docMk/>
            <pc:sldMk cId="1496640498" sldId="266"/>
            <ac:picMk id="6" creationId="{49846A64-AB90-4EA4-B493-695659DCD547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1:45.711" v="450" actId="1076"/>
        <pc:sldMkLst>
          <pc:docMk/>
          <pc:sldMk cId="143746701" sldId="267"/>
        </pc:sldMkLst>
        <pc:spChg chg="mod">
          <ac:chgData name="Hetasvi Ahir" userId="S::hetasvi.ahir@kcsitglobal.com::33eeb116-3fcf-48f6-9024-07cdb2fff5cb" providerId="AD" clId="Web-{ACA9F70B-8955-B544-415C-4B4503744924}" dt="2023-05-23T12:31:06.147" v="440" actId="20577"/>
          <ac:spMkLst>
            <pc:docMk/>
            <pc:sldMk cId="143746701" sldId="267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31:07.429" v="441"/>
          <ac:picMkLst>
            <pc:docMk/>
            <pc:sldMk cId="143746701" sldId="267"/>
            <ac:picMk id="4" creationId="{7126D0E5-BBB3-70C4-9420-D2D13C0FAE75}"/>
          </ac:picMkLst>
        </pc:picChg>
        <pc:picChg chg="add mod modCrop">
          <ac:chgData name="Hetasvi Ahir" userId="S::hetasvi.ahir@kcsitglobal.com::33eeb116-3fcf-48f6-9024-07cdb2fff5cb" providerId="AD" clId="Web-{ACA9F70B-8955-B544-415C-4B4503744924}" dt="2023-05-23T12:31:45.711" v="450" actId="1076"/>
          <ac:picMkLst>
            <pc:docMk/>
            <pc:sldMk cId="143746701" sldId="267"/>
            <ac:picMk id="5" creationId="{D6466267-F9EF-D071-0D2B-F82C58673F00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2:51.948" v="469" actId="1076"/>
        <pc:sldMkLst>
          <pc:docMk/>
          <pc:sldMk cId="3229425503" sldId="268"/>
        </pc:sldMkLst>
        <pc:spChg chg="mod">
          <ac:chgData name="Hetasvi Ahir" userId="S::hetasvi.ahir@kcsitglobal.com::33eeb116-3fcf-48f6-9024-07cdb2fff5cb" providerId="AD" clId="Web-{ACA9F70B-8955-B544-415C-4B4503744924}" dt="2023-05-23T12:32:09.900" v="458" actId="20577"/>
          <ac:spMkLst>
            <pc:docMk/>
            <pc:sldMk cId="3229425503" sldId="268"/>
            <ac:spMk id="2" creationId="{00000000-0000-0000-0000-000000000000}"/>
          </ac:spMkLst>
        </pc:spChg>
        <pc:spChg chg="mod">
          <ac:chgData name="Hetasvi Ahir" userId="S::hetasvi.ahir@kcsitglobal.com::33eeb116-3fcf-48f6-9024-07cdb2fff5cb" providerId="AD" clId="Web-{ACA9F70B-8955-B544-415C-4B4503744924}" dt="2023-05-23T12:32:38.416" v="464" actId="20577"/>
          <ac:spMkLst>
            <pc:docMk/>
            <pc:sldMk cId="3229425503" sldId="268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32:51.948" v="469" actId="1076"/>
          <ac:picMkLst>
            <pc:docMk/>
            <pc:sldMk cId="3229425503" sldId="268"/>
            <ac:picMk id="4" creationId="{371D7BA0-1B11-A2EA-3645-7A6728FEE14A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32:41.448" v="465"/>
          <ac:picMkLst>
            <pc:docMk/>
            <pc:sldMk cId="3229425503" sldId="268"/>
            <ac:picMk id="5" creationId="{D6466267-F9EF-D071-0D2B-F82C58673F00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3:26.230" v="492" actId="1076"/>
        <pc:sldMkLst>
          <pc:docMk/>
          <pc:sldMk cId="3846012784" sldId="269"/>
        </pc:sldMkLst>
        <pc:spChg chg="mod">
          <ac:chgData name="Hetasvi Ahir" userId="S::hetasvi.ahir@kcsitglobal.com::33eeb116-3fcf-48f6-9024-07cdb2fff5cb" providerId="AD" clId="Web-{ACA9F70B-8955-B544-415C-4B4503744924}" dt="2023-05-23T12:33:15.746" v="488" actId="20577"/>
          <ac:spMkLst>
            <pc:docMk/>
            <pc:sldMk cId="3846012784" sldId="269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33:16.871" v="489"/>
          <ac:picMkLst>
            <pc:docMk/>
            <pc:sldMk cId="3846012784" sldId="269"/>
            <ac:picMk id="4" creationId="{371D7BA0-1B11-A2EA-3645-7A6728FEE14A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33:26.230" v="492" actId="1076"/>
          <ac:picMkLst>
            <pc:docMk/>
            <pc:sldMk cId="3846012784" sldId="269"/>
            <ac:picMk id="5" creationId="{B0F03F4B-554E-69B7-0243-4BF73DBCD608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4:19.717" v="508" actId="1076"/>
        <pc:sldMkLst>
          <pc:docMk/>
          <pc:sldMk cId="3266365254" sldId="270"/>
        </pc:sldMkLst>
        <pc:spChg chg="mod">
          <ac:chgData name="Hetasvi Ahir" userId="S::hetasvi.ahir@kcsitglobal.com::33eeb116-3fcf-48f6-9024-07cdb2fff5cb" providerId="AD" clId="Web-{ACA9F70B-8955-B544-415C-4B4503744924}" dt="2023-05-23T12:34:17.467" v="507" actId="14100"/>
          <ac:spMkLst>
            <pc:docMk/>
            <pc:sldMk cId="3266365254" sldId="270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34:19.717" v="508" actId="1076"/>
          <ac:picMkLst>
            <pc:docMk/>
            <pc:sldMk cId="3266365254" sldId="270"/>
            <ac:picMk id="4" creationId="{306BE431-C2BD-90FB-B161-DFE2A4051309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33:56.169" v="499"/>
          <ac:picMkLst>
            <pc:docMk/>
            <pc:sldMk cId="3266365254" sldId="270"/>
            <ac:picMk id="5" creationId="{B0F03F4B-554E-69B7-0243-4BF73DBCD608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5:26.625" v="521" actId="1076"/>
        <pc:sldMkLst>
          <pc:docMk/>
          <pc:sldMk cId="1267397832" sldId="271"/>
        </pc:sldMkLst>
        <pc:spChg chg="mod">
          <ac:chgData name="Hetasvi Ahir" userId="S::hetasvi.ahir@kcsitglobal.com::33eeb116-3fcf-48f6-9024-07cdb2fff5cb" providerId="AD" clId="Web-{ACA9F70B-8955-B544-415C-4B4503744924}" dt="2023-05-23T12:35:26.625" v="521" actId="1076"/>
          <ac:spMkLst>
            <pc:docMk/>
            <pc:sldMk cId="1267397832" sldId="271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35:09.812" v="515"/>
          <ac:picMkLst>
            <pc:docMk/>
            <pc:sldMk cId="1267397832" sldId="271"/>
            <ac:picMk id="4" creationId="{306BE431-C2BD-90FB-B161-DFE2A4051309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35:24.281" v="520" actId="1076"/>
          <ac:picMkLst>
            <pc:docMk/>
            <pc:sldMk cId="1267397832" sldId="271"/>
            <ac:picMk id="5" creationId="{0772F69B-75C7-E8B3-DECC-E355718BBF74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6:42.175" v="542" actId="14100"/>
        <pc:sldMkLst>
          <pc:docMk/>
          <pc:sldMk cId="3788553009" sldId="272"/>
        </pc:sldMkLst>
        <pc:spChg chg="mod">
          <ac:chgData name="Hetasvi Ahir" userId="S::hetasvi.ahir@kcsitglobal.com::33eeb116-3fcf-48f6-9024-07cdb2fff5cb" providerId="AD" clId="Web-{ACA9F70B-8955-B544-415C-4B4503744924}" dt="2023-05-23T12:36:42.175" v="542" actId="14100"/>
          <ac:spMkLst>
            <pc:docMk/>
            <pc:sldMk cId="3788553009" sldId="272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36:27.268" v="540" actId="1076"/>
          <ac:picMkLst>
            <pc:docMk/>
            <pc:sldMk cId="3788553009" sldId="272"/>
            <ac:picMk id="4" creationId="{59A1D100-7318-B2E2-58ED-71AA97DE9881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36:02.142" v="529"/>
          <ac:picMkLst>
            <pc:docMk/>
            <pc:sldMk cId="3788553009" sldId="272"/>
            <ac:picMk id="5" creationId="{0772F69B-75C7-E8B3-DECC-E355718BBF74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38:00.131" v="554" actId="1076"/>
        <pc:sldMkLst>
          <pc:docMk/>
          <pc:sldMk cId="3449562614" sldId="273"/>
        </pc:sldMkLst>
        <pc:spChg chg="mod">
          <ac:chgData name="Hetasvi Ahir" userId="S::hetasvi.ahir@kcsitglobal.com::33eeb116-3fcf-48f6-9024-07cdb2fff5cb" providerId="AD" clId="Web-{ACA9F70B-8955-B544-415C-4B4503744924}" dt="2023-05-23T12:37:48.255" v="548" actId="20577"/>
          <ac:spMkLst>
            <pc:docMk/>
            <pc:sldMk cId="3449562614" sldId="273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37:49.005" v="549"/>
          <ac:picMkLst>
            <pc:docMk/>
            <pc:sldMk cId="3449562614" sldId="273"/>
            <ac:picMk id="4" creationId="{59A1D100-7318-B2E2-58ED-71AA97DE9881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38:00.131" v="554" actId="1076"/>
          <ac:picMkLst>
            <pc:docMk/>
            <pc:sldMk cId="3449562614" sldId="273"/>
            <ac:picMk id="5" creationId="{2DAF3DBC-56C1-3882-8DF9-4F3CEC6EA502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0:12.119" v="568" actId="1076"/>
        <pc:sldMkLst>
          <pc:docMk/>
          <pc:sldMk cId="2602259329" sldId="274"/>
        </pc:sldMkLst>
        <pc:spChg chg="mod">
          <ac:chgData name="Hetasvi Ahir" userId="S::hetasvi.ahir@kcsitglobal.com::33eeb116-3fcf-48f6-9024-07cdb2fff5cb" providerId="AD" clId="Web-{ACA9F70B-8955-B544-415C-4B4503744924}" dt="2023-05-23T12:40:12.119" v="568" actId="1076"/>
          <ac:spMkLst>
            <pc:docMk/>
            <pc:sldMk cId="2602259329" sldId="274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40:07.135" v="566" actId="1076"/>
          <ac:picMkLst>
            <pc:docMk/>
            <pc:sldMk cId="2602259329" sldId="274"/>
            <ac:picMk id="4" creationId="{6B0AD217-7122-A89F-A835-4D634A6876A3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39:53.416" v="561"/>
          <ac:picMkLst>
            <pc:docMk/>
            <pc:sldMk cId="2602259329" sldId="274"/>
            <ac:picMk id="5" creationId="{2DAF3DBC-56C1-3882-8DF9-4F3CEC6EA502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0:46.058" v="581" actId="1076"/>
        <pc:sldMkLst>
          <pc:docMk/>
          <pc:sldMk cId="1135152680" sldId="275"/>
        </pc:sldMkLst>
        <pc:spChg chg="mod">
          <ac:chgData name="Hetasvi Ahir" userId="S::hetasvi.ahir@kcsitglobal.com::33eeb116-3fcf-48f6-9024-07cdb2fff5cb" providerId="AD" clId="Web-{ACA9F70B-8955-B544-415C-4B4503744924}" dt="2023-05-23T12:40:46.058" v="581" actId="1076"/>
          <ac:spMkLst>
            <pc:docMk/>
            <pc:sldMk cId="1135152680" sldId="275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40:31.870" v="575"/>
          <ac:picMkLst>
            <pc:docMk/>
            <pc:sldMk cId="1135152680" sldId="275"/>
            <ac:picMk id="4" creationId="{6B0AD217-7122-A89F-A835-4D634A6876A3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0:43.371" v="580" actId="1076"/>
          <ac:picMkLst>
            <pc:docMk/>
            <pc:sldMk cId="1135152680" sldId="275"/>
            <ac:picMk id="5" creationId="{57F49405-E7D8-8CD9-7400-403758CABD91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1:31.528" v="602" actId="1076"/>
        <pc:sldMkLst>
          <pc:docMk/>
          <pc:sldMk cId="3278726982" sldId="276"/>
        </pc:sldMkLst>
        <pc:spChg chg="mod">
          <ac:chgData name="Hetasvi Ahir" userId="S::hetasvi.ahir@kcsitglobal.com::33eeb116-3fcf-48f6-9024-07cdb2fff5cb" providerId="AD" clId="Web-{ACA9F70B-8955-B544-415C-4B4503744924}" dt="2023-05-23T12:41:03.434" v="588" actId="1076"/>
          <ac:spMkLst>
            <pc:docMk/>
            <pc:sldMk cId="3278726982" sldId="276"/>
            <ac:spMk id="3" creationId="{05D6168A-74C6-4941-21CF-AD55A7AD9E5B}"/>
          </ac:spMkLst>
        </pc:spChg>
        <pc:picChg chg="add mod">
          <ac:chgData name="Hetasvi Ahir" userId="S::hetasvi.ahir@kcsitglobal.com::33eeb116-3fcf-48f6-9024-07cdb2fff5cb" providerId="AD" clId="Web-{ACA9F70B-8955-B544-415C-4B4503744924}" dt="2023-05-23T12:41:31.528" v="602" actId="1076"/>
          <ac:picMkLst>
            <pc:docMk/>
            <pc:sldMk cId="3278726982" sldId="276"/>
            <ac:picMk id="4" creationId="{688A2ED2-1AE0-8F55-5CB9-E49CC0317925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1:04.387" v="589"/>
          <ac:picMkLst>
            <pc:docMk/>
            <pc:sldMk cId="3278726982" sldId="276"/>
            <ac:picMk id="5" creationId="{57F49405-E7D8-8CD9-7400-403758CABD91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1:30.778" v="601" actId="1076"/>
          <ac:picMkLst>
            <pc:docMk/>
            <pc:sldMk cId="3278726982" sldId="276"/>
            <ac:picMk id="6" creationId="{281013A0-EB68-6EB7-D7EC-41B4B25A0D08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1:29.622" v="600" actId="1076"/>
          <ac:picMkLst>
            <pc:docMk/>
            <pc:sldMk cId="3278726982" sldId="276"/>
            <ac:picMk id="7" creationId="{36844AAA-AE60-23EB-1F13-920A83199715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2:26.702" v="627" actId="1076"/>
        <pc:sldMkLst>
          <pc:docMk/>
          <pc:sldMk cId="3902859714" sldId="277"/>
        </pc:sldMkLst>
        <pc:picChg chg="del">
          <ac:chgData name="Hetasvi Ahir" userId="S::hetasvi.ahir@kcsitglobal.com::33eeb116-3fcf-48f6-9024-07cdb2fff5cb" providerId="AD" clId="Web-{ACA9F70B-8955-B544-415C-4B4503744924}" dt="2023-05-23T12:41:41.904" v="604"/>
          <ac:picMkLst>
            <pc:docMk/>
            <pc:sldMk cId="3902859714" sldId="277"/>
            <ac:picMk id="4" creationId="{688A2ED2-1AE0-8F55-5CB9-E49CC0317925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1:46.670" v="607" actId="14100"/>
          <ac:picMkLst>
            <pc:docMk/>
            <pc:sldMk cId="3902859714" sldId="277"/>
            <ac:picMk id="5" creationId="{07099AA0-906C-BC7D-E915-9C4A9F7FBFCD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1:47.576" v="608"/>
          <ac:picMkLst>
            <pc:docMk/>
            <pc:sldMk cId="3902859714" sldId="277"/>
            <ac:picMk id="6" creationId="{281013A0-EB68-6EB7-D7EC-41B4B25A0D08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1:48.857" v="609"/>
          <ac:picMkLst>
            <pc:docMk/>
            <pc:sldMk cId="3902859714" sldId="277"/>
            <ac:picMk id="7" creationId="{36844AAA-AE60-23EB-1F13-920A83199715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2:19.077" v="623" actId="1076"/>
          <ac:picMkLst>
            <pc:docMk/>
            <pc:sldMk cId="3902859714" sldId="277"/>
            <ac:picMk id="8" creationId="{502D362F-B289-FE03-CF3A-1CAAB2EFB083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2:20.765" v="624" actId="1076"/>
          <ac:picMkLst>
            <pc:docMk/>
            <pc:sldMk cId="3902859714" sldId="277"/>
            <ac:picMk id="9" creationId="{1FE414ED-B78D-8EC2-0E07-2777872F9479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2:26.702" v="627" actId="1076"/>
          <ac:picMkLst>
            <pc:docMk/>
            <pc:sldMk cId="3902859714" sldId="277"/>
            <ac:picMk id="10" creationId="{F1844ECB-7C17-47B9-2722-27F1C45EEEF4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3:09.501" v="647" actId="1076"/>
        <pc:sldMkLst>
          <pc:docMk/>
          <pc:sldMk cId="3992111798" sldId="278"/>
        </pc:sldMkLst>
        <pc:spChg chg="mod">
          <ac:chgData name="Hetasvi Ahir" userId="S::hetasvi.ahir@kcsitglobal.com::33eeb116-3fcf-48f6-9024-07cdb2fff5cb" providerId="AD" clId="Web-{ACA9F70B-8955-B544-415C-4B4503744924}" dt="2023-05-23T12:42:44.234" v="637" actId="20577"/>
          <ac:spMkLst>
            <pc:docMk/>
            <pc:sldMk cId="3992111798" sldId="278"/>
            <ac:spMk id="3" creationId="{05D6168A-74C6-4941-21CF-AD55A7AD9E5B}"/>
          </ac:spMkLst>
        </pc:spChg>
        <pc:picChg chg="add mod modCrop">
          <ac:chgData name="Hetasvi Ahir" userId="S::hetasvi.ahir@kcsitglobal.com::33eeb116-3fcf-48f6-9024-07cdb2fff5cb" providerId="AD" clId="Web-{ACA9F70B-8955-B544-415C-4B4503744924}" dt="2023-05-23T12:43:09.501" v="647" actId="1076"/>
          <ac:picMkLst>
            <pc:docMk/>
            <pc:sldMk cId="3992111798" sldId="278"/>
            <ac:picMk id="4" creationId="{838F6701-56F0-E807-3B4C-8A6693F6B7BF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2:31.656" v="629"/>
          <ac:picMkLst>
            <pc:docMk/>
            <pc:sldMk cId="3992111798" sldId="278"/>
            <ac:picMk id="5" creationId="{07099AA0-906C-BC7D-E915-9C4A9F7FBFCD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2:58.907" v="643" actId="1076"/>
          <ac:picMkLst>
            <pc:docMk/>
            <pc:sldMk cId="3992111798" sldId="278"/>
            <ac:picMk id="6" creationId="{DD235458-AC7A-C8DA-A7E2-F47A8EB073C5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2:32.906" v="630"/>
          <ac:picMkLst>
            <pc:docMk/>
            <pc:sldMk cId="3992111798" sldId="278"/>
            <ac:picMk id="8" creationId="{502D362F-B289-FE03-CF3A-1CAAB2EFB083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2:33.062" v="631"/>
          <ac:picMkLst>
            <pc:docMk/>
            <pc:sldMk cId="3992111798" sldId="278"/>
            <ac:picMk id="9" creationId="{1FE414ED-B78D-8EC2-0E07-2777872F9479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2:39.109" v="632"/>
          <ac:picMkLst>
            <pc:docMk/>
            <pc:sldMk cId="3992111798" sldId="278"/>
            <ac:picMk id="10" creationId="{F1844ECB-7C17-47B9-2722-27F1C45EEEF4}"/>
          </ac:picMkLst>
        </pc:picChg>
      </pc:sldChg>
      <pc:sldChg chg="addSp delSp modSp add replId">
        <pc:chgData name="Hetasvi Ahir" userId="S::hetasvi.ahir@kcsitglobal.com::33eeb116-3fcf-48f6-9024-07cdb2fff5cb" providerId="AD" clId="Web-{ACA9F70B-8955-B544-415C-4B4503744924}" dt="2023-05-23T12:44:34.160" v="673" actId="1076"/>
        <pc:sldMkLst>
          <pc:docMk/>
          <pc:sldMk cId="1619137797" sldId="279"/>
        </pc:sldMkLst>
        <pc:spChg chg="mod">
          <ac:chgData name="Hetasvi Ahir" userId="S::hetasvi.ahir@kcsitglobal.com::33eeb116-3fcf-48f6-9024-07cdb2fff5cb" providerId="AD" clId="Web-{ACA9F70B-8955-B544-415C-4B4503744924}" dt="2023-05-23T12:44:24.034" v="670" actId="1076"/>
          <ac:spMkLst>
            <pc:docMk/>
            <pc:sldMk cId="1619137797" sldId="279"/>
            <ac:spMk id="3" creationId="{05D6168A-74C6-4941-21CF-AD55A7AD9E5B}"/>
          </ac:spMkLst>
        </pc:spChg>
        <pc:picChg chg="del">
          <ac:chgData name="Hetasvi Ahir" userId="S::hetasvi.ahir@kcsitglobal.com::33eeb116-3fcf-48f6-9024-07cdb2fff5cb" providerId="AD" clId="Web-{ACA9F70B-8955-B544-415C-4B4503744924}" dt="2023-05-23T12:43:40.299" v="663"/>
          <ac:picMkLst>
            <pc:docMk/>
            <pc:sldMk cId="1619137797" sldId="279"/>
            <ac:picMk id="4" creationId="{838F6701-56F0-E807-3B4C-8A6693F6B7BF}"/>
          </ac:picMkLst>
        </pc:picChg>
        <pc:picChg chg="add mod">
          <ac:chgData name="Hetasvi Ahir" userId="S::hetasvi.ahir@kcsitglobal.com::33eeb116-3fcf-48f6-9024-07cdb2fff5cb" providerId="AD" clId="Web-{ACA9F70B-8955-B544-415C-4B4503744924}" dt="2023-05-23T12:44:34.160" v="673" actId="1076"/>
          <ac:picMkLst>
            <pc:docMk/>
            <pc:sldMk cId="1619137797" sldId="279"/>
            <ac:picMk id="5" creationId="{93AA324B-45BE-C8EF-94EB-8D35EF563D61}"/>
          </ac:picMkLst>
        </pc:picChg>
        <pc:picChg chg="del">
          <ac:chgData name="Hetasvi Ahir" userId="S::hetasvi.ahir@kcsitglobal.com::33eeb116-3fcf-48f6-9024-07cdb2fff5cb" providerId="AD" clId="Web-{ACA9F70B-8955-B544-415C-4B4503744924}" dt="2023-05-23T12:43:41.470" v="664"/>
          <ac:picMkLst>
            <pc:docMk/>
            <pc:sldMk cId="1619137797" sldId="279"/>
            <ac:picMk id="6" creationId="{DD235458-AC7A-C8DA-A7E2-F47A8EB073C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59F704-0967-4002-A73F-2DAB35A15B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30ADC-6D67-4CDB-AFF2-069A8C8F02F0}">
      <dgm:prSet/>
      <dgm:spPr/>
      <dgm:t>
        <a:bodyPr/>
        <a:lstStyle/>
        <a:p>
          <a:r>
            <a:rPr lang="en-US"/>
            <a:t>RazorpayX supercharges your business banking experience, bringing effectiveness, efficiency, and excellence to all financial processes.</a:t>
          </a:r>
        </a:p>
      </dgm:t>
    </dgm:pt>
    <dgm:pt modelId="{87981F8C-D66B-473E-873C-6D16D61BB7CC}" type="parTrans" cxnId="{A7FF851B-03AB-4F57-8805-81F5EF703DD4}">
      <dgm:prSet/>
      <dgm:spPr/>
      <dgm:t>
        <a:bodyPr/>
        <a:lstStyle/>
        <a:p>
          <a:endParaRPr lang="en-US"/>
        </a:p>
      </dgm:t>
    </dgm:pt>
    <dgm:pt modelId="{A1BD06BD-3950-467A-AB3E-B57CA8284C20}" type="sibTrans" cxnId="{A7FF851B-03AB-4F57-8805-81F5EF703DD4}">
      <dgm:prSet/>
      <dgm:spPr/>
      <dgm:t>
        <a:bodyPr/>
        <a:lstStyle/>
        <a:p>
          <a:endParaRPr lang="en-US"/>
        </a:p>
      </dgm:t>
    </dgm:pt>
    <dgm:pt modelId="{A16FB701-B118-45C5-8335-136FAEC8A799}">
      <dgm:prSet/>
      <dgm:spPr/>
      <dgm:t>
        <a:bodyPr/>
        <a:lstStyle/>
        <a:p>
          <a:r>
            <a:rPr lang="en-US"/>
            <a:t>With RazorpayX, businesses can get access to fully-functional current accounts, supercharge their payouts and automate payroll compliance.</a:t>
          </a:r>
        </a:p>
      </dgm:t>
    </dgm:pt>
    <dgm:pt modelId="{47F5577C-C394-45EF-8FD3-9DF40909BD40}" type="parTrans" cxnId="{5CA550E4-76BB-45FA-9421-8B556506F5DD}">
      <dgm:prSet/>
      <dgm:spPr/>
      <dgm:t>
        <a:bodyPr/>
        <a:lstStyle/>
        <a:p>
          <a:endParaRPr lang="en-US"/>
        </a:p>
      </dgm:t>
    </dgm:pt>
    <dgm:pt modelId="{4476818B-66D8-4ADC-AE07-E5C2C246FF38}" type="sibTrans" cxnId="{5CA550E4-76BB-45FA-9421-8B556506F5DD}">
      <dgm:prSet/>
      <dgm:spPr/>
      <dgm:t>
        <a:bodyPr/>
        <a:lstStyle/>
        <a:p>
          <a:endParaRPr lang="en-US"/>
        </a:p>
      </dgm:t>
    </dgm:pt>
    <dgm:pt modelId="{63DAAB8D-A5DB-4E66-B1E3-6F2562B605DB}">
      <dgm:prSet/>
      <dgm:spPr/>
      <dgm:t>
        <a:bodyPr/>
        <a:lstStyle/>
        <a:p>
          <a:r>
            <a:rPr lang="en-US"/>
            <a:t>Fast forward your business with Razorpay.</a:t>
          </a:r>
        </a:p>
      </dgm:t>
    </dgm:pt>
    <dgm:pt modelId="{67D199D4-2F64-4CDD-8BD4-37F911B2AB88}" type="parTrans" cxnId="{2C32A6DF-9183-4838-A10A-D31B3D3A090E}">
      <dgm:prSet/>
      <dgm:spPr/>
      <dgm:t>
        <a:bodyPr/>
        <a:lstStyle/>
        <a:p>
          <a:endParaRPr lang="en-US"/>
        </a:p>
      </dgm:t>
    </dgm:pt>
    <dgm:pt modelId="{5603A467-50AA-4560-84B5-8D3754CAAB1F}" type="sibTrans" cxnId="{2C32A6DF-9183-4838-A10A-D31B3D3A090E}">
      <dgm:prSet/>
      <dgm:spPr/>
      <dgm:t>
        <a:bodyPr/>
        <a:lstStyle/>
        <a:p>
          <a:endParaRPr lang="en-US"/>
        </a:p>
      </dgm:t>
    </dgm:pt>
    <dgm:pt modelId="{E3DF0ABF-1D58-4EE0-B353-92FF60E31EA8}" type="pres">
      <dgm:prSet presAssocID="{DE59F704-0967-4002-A73F-2DAB35A15B3F}" presName="linear" presStyleCnt="0">
        <dgm:presLayoutVars>
          <dgm:animLvl val="lvl"/>
          <dgm:resizeHandles val="exact"/>
        </dgm:presLayoutVars>
      </dgm:prSet>
      <dgm:spPr/>
    </dgm:pt>
    <dgm:pt modelId="{14BA7D25-BA0A-47C1-82F2-2AFC0F5B0515}" type="pres">
      <dgm:prSet presAssocID="{E6330ADC-6D67-4CDB-AFF2-069A8C8F02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A1D46E-1E78-441C-A642-9D96AE1314E8}" type="pres">
      <dgm:prSet presAssocID="{A1BD06BD-3950-467A-AB3E-B57CA8284C20}" presName="spacer" presStyleCnt="0"/>
      <dgm:spPr/>
    </dgm:pt>
    <dgm:pt modelId="{CB5877BC-780C-4BF3-A5CD-1A9AAFCC1ED0}" type="pres">
      <dgm:prSet presAssocID="{A16FB701-B118-45C5-8335-136FAEC8A7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D3927B-EB0E-4544-886D-5511414E0B3E}" type="pres">
      <dgm:prSet presAssocID="{4476818B-66D8-4ADC-AE07-E5C2C246FF38}" presName="spacer" presStyleCnt="0"/>
      <dgm:spPr/>
    </dgm:pt>
    <dgm:pt modelId="{A5814DE9-E48C-4D93-9373-503E0B9BF777}" type="pres">
      <dgm:prSet presAssocID="{63DAAB8D-A5DB-4E66-B1E3-6F2562B605D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FF851B-03AB-4F57-8805-81F5EF703DD4}" srcId="{DE59F704-0967-4002-A73F-2DAB35A15B3F}" destId="{E6330ADC-6D67-4CDB-AFF2-069A8C8F02F0}" srcOrd="0" destOrd="0" parTransId="{87981F8C-D66B-473E-873C-6D16D61BB7CC}" sibTransId="{A1BD06BD-3950-467A-AB3E-B57CA8284C20}"/>
    <dgm:cxn modelId="{1FD91649-DC9C-4DB7-BCCE-CDF01C9E1D59}" type="presOf" srcId="{DE59F704-0967-4002-A73F-2DAB35A15B3F}" destId="{E3DF0ABF-1D58-4EE0-B353-92FF60E31EA8}" srcOrd="0" destOrd="0" presId="urn:microsoft.com/office/officeart/2005/8/layout/vList2"/>
    <dgm:cxn modelId="{E024FA96-FE9F-41D4-9F08-9F7AB9991DB4}" type="presOf" srcId="{E6330ADC-6D67-4CDB-AFF2-069A8C8F02F0}" destId="{14BA7D25-BA0A-47C1-82F2-2AFC0F5B0515}" srcOrd="0" destOrd="0" presId="urn:microsoft.com/office/officeart/2005/8/layout/vList2"/>
    <dgm:cxn modelId="{0B8E58C2-DBD8-4367-A424-080C1EE2EF44}" type="presOf" srcId="{A16FB701-B118-45C5-8335-136FAEC8A799}" destId="{CB5877BC-780C-4BF3-A5CD-1A9AAFCC1ED0}" srcOrd="0" destOrd="0" presId="urn:microsoft.com/office/officeart/2005/8/layout/vList2"/>
    <dgm:cxn modelId="{2C32A6DF-9183-4838-A10A-D31B3D3A090E}" srcId="{DE59F704-0967-4002-A73F-2DAB35A15B3F}" destId="{63DAAB8D-A5DB-4E66-B1E3-6F2562B605DB}" srcOrd="2" destOrd="0" parTransId="{67D199D4-2F64-4CDD-8BD4-37F911B2AB88}" sibTransId="{5603A467-50AA-4560-84B5-8D3754CAAB1F}"/>
    <dgm:cxn modelId="{5CA550E4-76BB-45FA-9421-8B556506F5DD}" srcId="{DE59F704-0967-4002-A73F-2DAB35A15B3F}" destId="{A16FB701-B118-45C5-8335-136FAEC8A799}" srcOrd="1" destOrd="0" parTransId="{47F5577C-C394-45EF-8FD3-9DF40909BD40}" sibTransId="{4476818B-66D8-4ADC-AE07-E5C2C246FF38}"/>
    <dgm:cxn modelId="{54EE8CE8-BFD1-401A-9BA9-C0C921F3349C}" type="presOf" srcId="{63DAAB8D-A5DB-4E66-B1E3-6F2562B605DB}" destId="{A5814DE9-E48C-4D93-9373-503E0B9BF777}" srcOrd="0" destOrd="0" presId="urn:microsoft.com/office/officeart/2005/8/layout/vList2"/>
    <dgm:cxn modelId="{E310A2A5-CCFD-44F3-B493-3A684B936044}" type="presParOf" srcId="{E3DF0ABF-1D58-4EE0-B353-92FF60E31EA8}" destId="{14BA7D25-BA0A-47C1-82F2-2AFC0F5B0515}" srcOrd="0" destOrd="0" presId="urn:microsoft.com/office/officeart/2005/8/layout/vList2"/>
    <dgm:cxn modelId="{384A5D24-B17A-4A68-8D3D-DA59212310CB}" type="presParOf" srcId="{E3DF0ABF-1D58-4EE0-B353-92FF60E31EA8}" destId="{21A1D46E-1E78-441C-A642-9D96AE1314E8}" srcOrd="1" destOrd="0" presId="urn:microsoft.com/office/officeart/2005/8/layout/vList2"/>
    <dgm:cxn modelId="{DABD7B36-9373-4173-B84D-DEA9BBD3AA6B}" type="presParOf" srcId="{E3DF0ABF-1D58-4EE0-B353-92FF60E31EA8}" destId="{CB5877BC-780C-4BF3-A5CD-1A9AAFCC1ED0}" srcOrd="2" destOrd="0" presId="urn:microsoft.com/office/officeart/2005/8/layout/vList2"/>
    <dgm:cxn modelId="{90424F3D-992F-4C21-A1D1-663CF30B0E54}" type="presParOf" srcId="{E3DF0ABF-1D58-4EE0-B353-92FF60E31EA8}" destId="{B5D3927B-EB0E-4544-886D-5511414E0B3E}" srcOrd="3" destOrd="0" presId="urn:microsoft.com/office/officeart/2005/8/layout/vList2"/>
    <dgm:cxn modelId="{F6DCEEC1-ECD7-4F5B-9D04-5121D4FEF961}" type="presParOf" srcId="{E3DF0ABF-1D58-4EE0-B353-92FF60E31EA8}" destId="{A5814DE9-E48C-4D93-9373-503E0B9BF77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A7D25-BA0A-47C1-82F2-2AFC0F5B0515}">
      <dsp:nvSpPr>
        <dsp:cNvPr id="0" name=""/>
        <dsp:cNvSpPr/>
      </dsp:nvSpPr>
      <dsp:spPr>
        <a:xfrm>
          <a:off x="0" y="448579"/>
          <a:ext cx="4951751" cy="1492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RazorpayX supercharges your business banking experience, bringing effectiveness, efficiency, and excellence to all financial processes.</a:t>
          </a:r>
        </a:p>
      </dsp:txBody>
      <dsp:txXfrm>
        <a:off x="72878" y="521457"/>
        <a:ext cx="4805995" cy="1347164"/>
      </dsp:txXfrm>
    </dsp:sp>
    <dsp:sp modelId="{CB5877BC-780C-4BF3-A5CD-1A9AAFCC1ED0}">
      <dsp:nvSpPr>
        <dsp:cNvPr id="0" name=""/>
        <dsp:cNvSpPr/>
      </dsp:nvSpPr>
      <dsp:spPr>
        <a:xfrm>
          <a:off x="0" y="2004859"/>
          <a:ext cx="4951751" cy="1492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With RazorpayX, businesses can get access to fully-functional current accounts, supercharge their payouts and automate payroll compliance.</a:t>
          </a:r>
        </a:p>
      </dsp:txBody>
      <dsp:txXfrm>
        <a:off x="72878" y="2077737"/>
        <a:ext cx="4805995" cy="1347164"/>
      </dsp:txXfrm>
    </dsp:sp>
    <dsp:sp modelId="{A5814DE9-E48C-4D93-9373-503E0B9BF777}">
      <dsp:nvSpPr>
        <dsp:cNvPr id="0" name=""/>
        <dsp:cNvSpPr/>
      </dsp:nvSpPr>
      <dsp:spPr>
        <a:xfrm>
          <a:off x="0" y="3561139"/>
          <a:ext cx="4951751" cy="1492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Fast forward your business with Razorpay.</a:t>
          </a:r>
        </a:p>
      </dsp:txBody>
      <dsp:txXfrm>
        <a:off x="72878" y="3634017"/>
        <a:ext cx="4805995" cy="1347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x.razorpay.com/aut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67" y="2375535"/>
            <a:ext cx="10943167" cy="1082675"/>
          </a:xfrm>
        </p:spPr>
        <p:txBody>
          <a:bodyPr/>
          <a:lstStyle/>
          <a:p>
            <a:r>
              <a:rPr lang="en-US"/>
              <a:t>Payment Integration with Spring boot using Razorpay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278" y="5419090"/>
            <a:ext cx="10949517" cy="17526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- Hetasvi Ahir 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86106" t="26733" r="2245" b="66096"/>
          <a:stretch>
            <a:fillRect/>
          </a:stretch>
        </p:blipFill>
        <p:spPr>
          <a:xfrm>
            <a:off x="5302885" y="5988050"/>
            <a:ext cx="1597660" cy="614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64760" y="989351"/>
            <a:ext cx="102632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6 : Go to Developer Controls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846A64-AB90-4EA4-B493-695659DC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932" b="28894"/>
          <a:stretch/>
        </p:blipFill>
        <p:spPr>
          <a:xfrm>
            <a:off x="5661286" y="1047750"/>
            <a:ext cx="35248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39776" y="1301646"/>
            <a:ext cx="102632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7 : Generate Key for Test mode . </a:t>
            </a:r>
            <a:endParaRPr lang="en-US" sz="2000"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26D0E5-BBB3-70C4-9420-D2D13C0F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1" t="35224" r="1780" b="24350"/>
          <a:stretch/>
        </p:blipFill>
        <p:spPr>
          <a:xfrm>
            <a:off x="439712" y="1959652"/>
            <a:ext cx="10436054" cy="3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39776" y="1301646"/>
            <a:ext cx="102632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8 : Download Key details.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466267-F9EF-D071-0D2B-F82C58673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9420" r="34703" b="26812"/>
          <a:stretch/>
        </p:blipFill>
        <p:spPr>
          <a:xfrm>
            <a:off x="4374629" y="1709816"/>
            <a:ext cx="3824857" cy="48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39776" y="1301646"/>
            <a:ext cx="102632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9 :  Add </a:t>
            </a:r>
            <a:r>
              <a:rPr lang="en-US" sz="2000" err="1">
                <a:latin typeface="Arial"/>
                <a:cs typeface="Times New Roman"/>
              </a:rPr>
              <a:t>RazorPay</a:t>
            </a:r>
            <a:r>
              <a:rPr lang="en-US" sz="2000">
                <a:latin typeface="Arial"/>
                <a:cs typeface="Times New Roman"/>
              </a:rPr>
              <a:t> dependency 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371D7BA0-1B11-A2EA-3645-7A6728FE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23" y="2723853"/>
            <a:ext cx="7839855" cy="21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39776" y="1301646"/>
            <a:ext cx="102632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10 :  Add following properties in </a:t>
            </a:r>
            <a:r>
              <a:rPr lang="en-US" sz="2000" err="1">
                <a:latin typeface="Arial"/>
                <a:cs typeface="Times New Roman"/>
              </a:rPr>
              <a:t>application.properties</a:t>
            </a:r>
            <a:r>
              <a:rPr lang="en-US" sz="2000">
                <a:latin typeface="Arial"/>
                <a:cs typeface="Times New Roman"/>
              </a:rPr>
              <a:t>.</a:t>
            </a: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0F03F4B-554E-69B7-0243-4BF73DBC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951066"/>
            <a:ext cx="8851691" cy="18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39776" y="1301646"/>
            <a:ext cx="487929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11 : Create one home.html file to redirect it to the checkout of payment of Razorpay and handle failure and success of the payment 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06BE431-C2BD-90FB-B161-DFE2A405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67" y="1335155"/>
            <a:ext cx="4741888" cy="5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6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989350" y="1688892"/>
            <a:ext cx="48792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12 : Create one DTO TransactionDetails 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772F69B-75C7-E8B3-DECC-E355718B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859" y="1606830"/>
            <a:ext cx="4554511" cy="35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427219" y="1126761"/>
            <a:ext cx="390493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13 : Create Payment Service to create </a:t>
            </a:r>
            <a:r>
              <a:rPr lang="en-US" sz="2000" err="1">
                <a:latin typeface="Arial"/>
                <a:cs typeface="Times New Roman"/>
              </a:rPr>
              <a:t>Razorpay</a:t>
            </a:r>
            <a:r>
              <a:rPr lang="en-US" sz="2000">
                <a:latin typeface="Arial"/>
                <a:cs typeface="Times New Roman"/>
              </a:rPr>
              <a:t> client and create an order.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A1D100-7318-B2E2-58ED-71AA97DE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16" y="987587"/>
            <a:ext cx="7065363" cy="57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5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427219" y="1126761"/>
            <a:ext cx="390493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14 : </a:t>
            </a:r>
            <a:br>
              <a:rPr lang="en-US" sz="2000">
                <a:latin typeface="Arial"/>
                <a:cs typeface="Times New Roman"/>
              </a:rPr>
            </a:br>
            <a:r>
              <a:rPr lang="en-US" sz="2000">
                <a:latin typeface="Arial"/>
                <a:cs typeface="Times New Roman"/>
              </a:rPr>
              <a:t>Create one Controller to access the home.html page . </a:t>
            </a:r>
            <a:endParaRPr lang="en-US" sz="2000"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AF3DBC-56C1-3882-8DF9-4F3CEC6E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17" y="1439468"/>
            <a:ext cx="6365822" cy="39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6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14924" y="1214204"/>
            <a:ext cx="532900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15 : Generate Order Id through </a:t>
            </a:r>
            <a:r>
              <a:rPr lang="en-US" sz="2000">
                <a:solidFill>
                  <a:srgbClr val="0070C0"/>
                </a:solidFill>
                <a:latin typeface="Arial"/>
                <a:cs typeface="Times New Roman"/>
              </a:rPr>
              <a:t>localhost:8080/payment/</a:t>
            </a:r>
            <a:r>
              <a:rPr lang="en-US" sz="2000" err="1">
                <a:solidFill>
                  <a:srgbClr val="0070C0"/>
                </a:solidFill>
                <a:latin typeface="Arial"/>
                <a:cs typeface="Times New Roman"/>
              </a:rPr>
              <a:t>createTransaction</a:t>
            </a:r>
            <a:r>
              <a:rPr lang="en-US" sz="2000">
                <a:solidFill>
                  <a:srgbClr val="0070C0"/>
                </a:solidFill>
                <a:latin typeface="Arial"/>
                <a:cs typeface="Times New Roman"/>
              </a:rPr>
              <a:t>/10</a:t>
            </a:r>
            <a:r>
              <a:rPr lang="en-US" sz="2000">
                <a:latin typeface="Arial"/>
                <a:cs typeface="Times New Roman"/>
              </a:rPr>
              <a:t> 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0AD217-7122-A89F-A835-4D634A68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745" y="1124106"/>
            <a:ext cx="5329002" cy="52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49" y="840074"/>
            <a:ext cx="10972800" cy="582613"/>
          </a:xfrm>
        </p:spPr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716" y="1711898"/>
            <a:ext cx="10972800" cy="3179164"/>
          </a:xfrm>
        </p:spPr>
        <p:txBody>
          <a:bodyPr lIns="91440" tIns="45720" rIns="91440" bIns="45720" anchor="t"/>
          <a:lstStyle/>
          <a:p>
            <a:r>
              <a:rPr lang="en-US"/>
              <a:t>Introduction to </a:t>
            </a:r>
            <a:r>
              <a:rPr lang="en-US" err="1"/>
              <a:t>Razorpay</a:t>
            </a:r>
            <a:endParaRPr lang="en-US" err="1">
              <a:cs typeface="Arial"/>
            </a:endParaRPr>
          </a:p>
          <a:p>
            <a:r>
              <a:rPr lang="en-US"/>
              <a:t>Features of </a:t>
            </a:r>
            <a:r>
              <a:rPr lang="en-US" err="1"/>
              <a:t>Razorpay</a:t>
            </a:r>
            <a:endParaRPr lang="en-US" err="1">
              <a:cs typeface="Arial"/>
            </a:endParaRPr>
          </a:p>
          <a:p>
            <a:r>
              <a:rPr lang="en-US">
                <a:cs typeface="Arial"/>
              </a:rPr>
              <a:t>Working flow of </a:t>
            </a:r>
            <a:r>
              <a:rPr lang="en-US" err="1">
                <a:cs typeface="Arial"/>
              </a:rPr>
              <a:t>Razorpay</a:t>
            </a:r>
            <a:endParaRPr lang="en-US" err="1"/>
          </a:p>
          <a:p>
            <a:r>
              <a:rPr lang="en-US"/>
              <a:t>Steps to create account in </a:t>
            </a:r>
            <a:r>
              <a:rPr lang="en-US" err="1"/>
              <a:t>RazorPay</a:t>
            </a:r>
            <a:endParaRPr lang="en-US" err="1">
              <a:cs typeface="Arial"/>
            </a:endParaRPr>
          </a:p>
          <a:p>
            <a:r>
              <a:rPr lang="en-US"/>
              <a:t>Steps to Integrate </a:t>
            </a:r>
            <a:r>
              <a:rPr lang="en-US" err="1"/>
              <a:t>Razorpay</a:t>
            </a:r>
            <a:r>
              <a:rPr lang="en-US"/>
              <a:t> with Spring boot</a:t>
            </a:r>
            <a:endParaRPr lang="en-US"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86106" t="26733" r="2245" b="66096"/>
          <a:stretch>
            <a:fillRect/>
          </a:stretch>
        </p:blipFill>
        <p:spPr>
          <a:xfrm>
            <a:off x="5302885" y="5988050"/>
            <a:ext cx="1597660" cy="614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52399" y="2126106"/>
            <a:ext cx="53290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16 : Go to localhost:8080 in browser  and click on pay button 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F49405-E7D8-8CD9-7400-403758CA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81" y="1377190"/>
            <a:ext cx="5778707" cy="35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5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39907" y="1201713"/>
            <a:ext cx="53290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17 : It will redirect to razor pay 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cs typeface="Times New Roman"/>
              </a:rPr>
              <a:t>Success </a:t>
            </a:r>
            <a:endParaRPr lang="en-US" sz="2000"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Qr code&#10;&#10;Description automatically generated">
            <a:extLst>
              <a:ext uri="{FF2B5EF4-FFF2-40B4-BE49-F238E27FC236}">
                <a16:creationId xmlns:a16="http://schemas.microsoft.com/office/drawing/2014/main" id="{688A2ED2-1AE0-8F55-5CB9-E49CC031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0" y="2146951"/>
            <a:ext cx="2619531" cy="4387902"/>
          </a:xfrm>
          <a:prstGeom prst="rect">
            <a:avLst/>
          </a:prstGeom>
        </p:spPr>
      </p:pic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281013A0-EB68-6EB7-D7EC-41B4B25A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07" y="2145780"/>
            <a:ext cx="2474313" cy="4265326"/>
          </a:xfrm>
          <a:prstGeom prst="rect">
            <a:avLst/>
          </a:prstGeom>
        </p:spPr>
      </p:pic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36844AAA-AE60-23EB-1F13-920A83199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512" y="2148121"/>
            <a:ext cx="2569563" cy="43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2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39907" y="1201713"/>
            <a:ext cx="532900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17 : It will redirect to razor pay </a:t>
            </a:r>
            <a:endParaRPr lang="en-US" sz="2000">
              <a:latin typeface="Arial"/>
              <a:cs typeface="Arial"/>
            </a:endParaRPr>
          </a:p>
          <a:p>
            <a:r>
              <a:rPr lang="en-US" sz="2000" b="1">
                <a:latin typeface="Arial"/>
                <a:cs typeface="Times New Roman"/>
              </a:rPr>
              <a:t>Success </a:t>
            </a:r>
            <a:endParaRPr lang="en-US" sz="2000"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099AA0-906C-BC7D-E915-9C4A9F7F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5" y="2148044"/>
            <a:ext cx="2568470" cy="4348240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2D362F-B289-FE03-CF3A-1CAAB2EF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62" y="1772018"/>
            <a:ext cx="3767527" cy="1665046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E414ED-B78D-8EC2-0E07-2777872F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61" y="3630385"/>
            <a:ext cx="3817495" cy="1720837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844ECB-7C17-47B9-2722-27F1C45EE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367" y="2736363"/>
            <a:ext cx="5054182" cy="17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5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39907" y="1201713"/>
            <a:ext cx="53290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18 :</a:t>
            </a:r>
            <a:r>
              <a:rPr lang="en-US" sz="2000" b="1">
                <a:latin typeface="Arial"/>
                <a:cs typeface="Times New Roman"/>
              </a:rPr>
              <a:t> Failure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38F6701-56F0-E807-3B4C-8A6693F6B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73" b="55729"/>
          <a:stretch/>
        </p:blipFill>
        <p:spPr>
          <a:xfrm>
            <a:off x="2810890" y="1523532"/>
            <a:ext cx="4846397" cy="3042888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235458-AC7A-C8DA-A7E2-F47A8EB0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172" y="1442023"/>
            <a:ext cx="3095000" cy="47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Integrate with Spring boot</a:t>
            </a: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139907" y="989352"/>
            <a:ext cx="53290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19 : Transactions in Dashboard</a:t>
            </a:r>
            <a:endParaRPr lang="en-US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AA324B-45BE-C8EF-94EB-8D35EF56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71" y="1508230"/>
            <a:ext cx="9338871" cy="52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6E101EC-C389-D892-4503-F725D6553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208492"/>
              </p:ext>
            </p:extLst>
          </p:nvPr>
        </p:nvGraphicFramePr>
        <p:xfrm>
          <a:off x="422223" y="775013"/>
          <a:ext cx="4951751" cy="5502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rcRect l="86106" t="26733" r="2245" b="66096"/>
          <a:stretch>
            <a:fillRect/>
          </a:stretch>
        </p:blipFill>
        <p:spPr>
          <a:xfrm>
            <a:off x="5302885" y="5988050"/>
            <a:ext cx="1597660" cy="614680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2242F9DD-6D0D-BD78-60DC-B2EBC5251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876" y="1278171"/>
            <a:ext cx="6503231" cy="43016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Features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D5F373E-BAAB-AE0E-7C1F-031EE8CE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24" r="-143" b="367"/>
          <a:stretch/>
        </p:blipFill>
        <p:spPr>
          <a:xfrm>
            <a:off x="514662" y="947845"/>
            <a:ext cx="11362555" cy="53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DD510796-2F94-D3D9-1567-20F56CE2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27840"/>
            <a:ext cx="7214616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64760" y="1139253"/>
            <a:ext cx="63533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Step 1 : Go to </a:t>
            </a:r>
            <a:r>
              <a:rPr lang="en-US" sz="2000" u="sng">
                <a:solidFill>
                  <a:srgbClr val="0000FF"/>
                </a:solidFill>
                <a:hlinkClick r:id="rId2"/>
              </a:rPr>
              <a:t>https://x.razorpay.com/auth</a:t>
            </a:r>
            <a:endParaRPr lang="en-US" sz="2000" u="sng">
              <a:solidFill>
                <a:srgbClr val="0000FF"/>
              </a:solidFill>
              <a:cs typeface="Arial"/>
            </a:endParaRPr>
          </a:p>
          <a:p>
            <a:r>
              <a:rPr lang="en-US" sz="2000"/>
              <a:t>Step 2 : Click on Sign up to create new Account .</a:t>
            </a:r>
            <a:endParaRPr lang="en-US" sz="2000">
              <a:cs typeface="Arial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EA3099-D603-0F04-FE31-F35DF9CED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20" y="1857333"/>
            <a:ext cx="8489428" cy="47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64760" y="1139253"/>
            <a:ext cx="63533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3 : Enter necessary Information .</a:t>
            </a:r>
          </a:p>
          <a:p>
            <a:endParaRPr lang="en-US" sz="2000" u="sng">
              <a:solidFill>
                <a:srgbClr val="0000FF"/>
              </a:solidFill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E1DF85-B292-DCB4-F468-C3AACC58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27" y="1624872"/>
            <a:ext cx="3341088" cy="47450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86B109-4F17-E7F1-581A-BD330BA7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43" y="1624871"/>
            <a:ext cx="3678523" cy="47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6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64760" y="989351"/>
            <a:ext cx="102632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4 : After successful Account creation you will be redirected to Dashboard. Now select Try </a:t>
            </a:r>
            <a:r>
              <a:rPr lang="en-US" sz="2000" err="1">
                <a:latin typeface="Arial"/>
                <a:cs typeface="Times New Roman"/>
              </a:rPr>
              <a:t>RazorpayX</a:t>
            </a:r>
            <a:r>
              <a:rPr lang="en-US" sz="2000">
                <a:latin typeface="Arial"/>
                <a:cs typeface="Times New Roman"/>
              </a:rPr>
              <a:t> [Test Mode]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F87EC32-19B7-9DC9-BC26-7BFAF9514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0" t="12077" r="38146" b="18595"/>
          <a:stretch/>
        </p:blipFill>
        <p:spPr>
          <a:xfrm>
            <a:off x="3137942" y="1801942"/>
            <a:ext cx="5437598" cy="47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32" y="402861"/>
            <a:ext cx="10972800" cy="582613"/>
          </a:xfrm>
        </p:spPr>
        <p:txBody>
          <a:bodyPr lIns="91440" tIns="45720" rIns="91440" bIns="45720" anchor="ctr" anchorCtr="0"/>
          <a:lstStyle/>
          <a:p>
            <a:pPr algn="ctr"/>
            <a:r>
              <a:rPr lang="en-US"/>
              <a:t>Steps to create </a:t>
            </a:r>
            <a:r>
              <a:rPr lang="en-US" err="1"/>
              <a:t>Razorpay</a:t>
            </a:r>
            <a:r>
              <a:rPr lang="en-US"/>
              <a:t>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168A-74C6-4941-21CF-AD55A7AD9E5B}"/>
              </a:ext>
            </a:extLst>
          </p:cNvPr>
          <p:cNvSpPr txBox="1"/>
          <p:nvPr/>
        </p:nvSpPr>
        <p:spPr>
          <a:xfrm>
            <a:off x="364760" y="989351"/>
            <a:ext cx="102632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Times New Roman"/>
              </a:rPr>
              <a:t>Step 5 : Click on the profile icon  , Which will open a dropdown menu . Go to My accounts and Settings.</a:t>
            </a:r>
            <a:endParaRPr lang="en-US" sz="2000">
              <a:latin typeface="Arial"/>
              <a:cs typeface="Arial"/>
            </a:endParaRPr>
          </a:p>
          <a:p>
            <a:endParaRPr lang="en-US" sz="200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978ABC-9A20-359E-4E6B-CB373AE8B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71" r="-161" b="26546"/>
          <a:stretch/>
        </p:blipFill>
        <p:spPr>
          <a:xfrm>
            <a:off x="4137285" y="1560741"/>
            <a:ext cx="3387628" cy="49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8951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Blue Waves</vt:lpstr>
      <vt:lpstr>Payment Integration with Spring boot using Razorpay</vt:lpstr>
      <vt:lpstr>Index</vt:lpstr>
      <vt:lpstr>Introduction</vt:lpstr>
      <vt:lpstr>Features</vt:lpstr>
      <vt:lpstr>Workflow</vt:lpstr>
      <vt:lpstr>Steps to create Razorpay Account</vt:lpstr>
      <vt:lpstr>Steps to create Razorpay Account</vt:lpstr>
      <vt:lpstr>Steps to create Razorpay Account</vt:lpstr>
      <vt:lpstr>Steps to create Razorpay Account</vt:lpstr>
      <vt:lpstr>Steps to create Razorpay Account</vt:lpstr>
      <vt:lpstr>Steps to create Razorpay Account</vt:lpstr>
      <vt:lpstr>Steps to create Razorpay Account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  <vt:lpstr>Steps to Integrate with Spring boot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Payment Integration with Spring boot using Razorpay</dc:title>
  <dc:creator/>
  <cp:revision>1</cp:revision>
  <dcterms:created xsi:type="dcterms:W3CDTF">2023-05-23T11:51:08Z</dcterms:created>
  <dcterms:modified xsi:type="dcterms:W3CDTF">2023-05-23T12:44:59Z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D13BD9C2EA6849BC80DFA51D4008C010</vt:lpwstr>
  </property>
  <property fmtid="{D5CDD505-2E9C-101B-9397-08002B2CF9AE}" pid="3" name="KSOProductBuildVer">
    <vt:lpwstr>1033-11.2.0.11516</vt:lpwstr>
  </property>
</Properties>
</file>